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EC7608-8405-0849-9016-249488C02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47E212-3FB8-01DC-E961-DE7077F1556B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>
                <a:solidFill>
                  <a:schemeClr val="bg1"/>
                </a:solidFill>
                <a:latin typeface="+mj-lt"/>
              </a:rPr>
              <a:t>February 3, </a:t>
            </a:r>
            <a:r>
              <a:rPr lang="en-US" sz="1886" dirty="0">
                <a:solidFill>
                  <a:schemeClr val="bg1"/>
                </a:solidFill>
                <a:latin typeface="+mj-lt"/>
              </a:rPr>
              <a:t>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0A79CE-E169-47D6-658D-74A1370763B3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EEC479-F412-3E48-DBE7-CEFBEEE879D0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CFB4E5-7FDB-3653-738A-D5E8190F4D84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49A385-D2BC-E8D1-B1A9-E1B8ECB920DF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5D1A91-A3B8-9258-CEF2-380D19180E12}"/>
              </a:ext>
            </a:extLst>
          </p:cNvPr>
          <p:cNvSpPr txBox="1"/>
          <p:nvPr/>
        </p:nvSpPr>
        <p:spPr>
          <a:xfrm>
            <a:off x="248061" y="3326701"/>
            <a:ext cx="3490436" cy="1898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02/03 </a:t>
            </a:r>
            <a:r>
              <a:rPr lang="en-US" sz="1467" dirty="0">
                <a:latin typeface="+mj-lt"/>
              </a:rPr>
              <a:t>B Day</a:t>
            </a:r>
          </a:p>
          <a:p>
            <a:r>
              <a:rPr lang="en-US" sz="1467" dirty="0">
                <a:latin typeface="+mj-lt"/>
              </a:rPr>
              <a:t>TU 2/4 C Day</a:t>
            </a:r>
          </a:p>
          <a:p>
            <a:r>
              <a:rPr lang="en-US" sz="1467" dirty="0">
                <a:latin typeface="+mj-lt"/>
              </a:rPr>
              <a:t>W 2/5 A Day</a:t>
            </a:r>
          </a:p>
          <a:p>
            <a:r>
              <a:rPr lang="en-US" sz="1467" dirty="0">
                <a:latin typeface="+mj-lt"/>
              </a:rPr>
              <a:t>Th 2/6 B Day</a:t>
            </a:r>
          </a:p>
          <a:p>
            <a:r>
              <a:rPr lang="en-US" sz="1467" dirty="0">
                <a:latin typeface="+mj-lt"/>
              </a:rPr>
              <a:t>F 2/7 C Day, Library Checkout</a:t>
            </a:r>
          </a:p>
          <a:p>
            <a:r>
              <a:rPr lang="en-US" sz="1467" b="1" dirty="0">
                <a:latin typeface="+mj-lt"/>
              </a:rPr>
              <a:t>M 02/10 </a:t>
            </a:r>
            <a:r>
              <a:rPr lang="en-US" sz="1467" dirty="0">
                <a:latin typeface="+mj-lt"/>
              </a:rPr>
              <a:t>PTO Meeting, 6 pm @ MH Library </a:t>
            </a:r>
          </a:p>
          <a:p>
            <a:r>
              <a:rPr lang="en-US" sz="1467" b="1" dirty="0">
                <a:latin typeface="+mj-lt"/>
              </a:rPr>
              <a:t>Th 02/13 </a:t>
            </a:r>
            <a:r>
              <a:rPr lang="en-US" sz="1467" dirty="0">
                <a:latin typeface="+mj-lt"/>
              </a:rPr>
              <a:t>Spring Picture Day</a:t>
            </a:r>
          </a:p>
          <a:p>
            <a:r>
              <a:rPr lang="en-US" sz="1467" b="1" dirty="0">
                <a:latin typeface="+mj-lt"/>
              </a:rPr>
              <a:t>M 2/17 No School- Presidents’ Day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1F3E02-32B1-4234-65BF-CF46360D05F9}"/>
              </a:ext>
            </a:extLst>
          </p:cNvPr>
          <p:cNvSpPr txBox="1"/>
          <p:nvPr/>
        </p:nvSpPr>
        <p:spPr>
          <a:xfrm>
            <a:off x="4001814" y="3307490"/>
            <a:ext cx="3490436" cy="23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6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read independently &amp; answer written multiple-choice questions about key details in the text.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identify correct proper noun forms.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rewrite singular nouns as plurals.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complete fill in the blank sentences with the correct form of the verb to be.</a:t>
            </a:r>
          </a:p>
          <a:p>
            <a:r>
              <a:rPr lang="en-US" sz="1126" b="1" dirty="0">
                <a:latin typeface="+mj-lt"/>
              </a:rPr>
              <a:t>Math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relate the clock to a number line to count by fives.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tell time to the nearest 5 minutes.</a:t>
            </a:r>
          </a:p>
          <a:p>
            <a:r>
              <a:rPr lang="en-US" sz="1126" b="1" dirty="0">
                <a:latin typeface="+mj-lt"/>
              </a:rPr>
              <a:t>Science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discuss quick changes to Earth’s surface.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E9DA54-BFD2-00E2-1CF6-69DE6374B621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4541D7-6189-F1D1-03F1-F35B20A7C9AE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75FEEF-9665-D3A0-7717-8CAD1D05BAE6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9BF0F2C4-4E7F-5A3B-CD88-3ECF3B1CB16D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6D677B-5446-B705-9204-1D37B42FC011}"/>
              </a:ext>
            </a:extLst>
          </p:cNvPr>
          <p:cNvSpPr txBox="1"/>
          <p:nvPr/>
        </p:nvSpPr>
        <p:spPr>
          <a:xfrm>
            <a:off x="3791803" y="7022338"/>
            <a:ext cx="3490436" cy="293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SECOND STEP LESSON 13:</a:t>
            </a:r>
          </a:p>
          <a:p>
            <a:r>
              <a:rPr lang="en-US" sz="1676" b="1" dirty="0">
                <a:latin typeface="+mj-lt"/>
              </a:rPr>
              <a:t>Having Empathy</a:t>
            </a:r>
            <a:endParaRPr lang="en-US" sz="1676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Summary</a:t>
            </a:r>
          </a:p>
          <a:p>
            <a:r>
              <a:rPr lang="en-US" sz="1467" dirty="0">
                <a:latin typeface="+mj-lt"/>
              </a:rPr>
              <a:t>In this week’s lesson, your child</a:t>
            </a:r>
          </a:p>
          <a:p>
            <a:r>
              <a:rPr lang="en-US" sz="1467" dirty="0">
                <a:latin typeface="+mj-lt"/>
              </a:rPr>
              <a:t>will practice having empathy to</a:t>
            </a:r>
          </a:p>
          <a:p>
            <a:r>
              <a:rPr lang="en-US" sz="1467" dirty="0">
                <a:latin typeface="+mj-lt"/>
              </a:rPr>
              <a:t>come up with kind acts they</a:t>
            </a:r>
          </a:p>
          <a:p>
            <a:r>
              <a:rPr lang="en-US" sz="1467" dirty="0">
                <a:latin typeface="+mj-lt"/>
              </a:rPr>
              <a:t>could do for others in different</a:t>
            </a:r>
          </a:p>
          <a:p>
            <a:r>
              <a:rPr lang="en-US" sz="1467" dirty="0">
                <a:latin typeface="+mj-lt"/>
              </a:rPr>
              <a:t>situations.</a:t>
            </a:r>
          </a:p>
          <a:p>
            <a:r>
              <a:rPr lang="en-US" sz="1676" b="1" dirty="0">
                <a:latin typeface="+mj-lt"/>
              </a:rPr>
              <a:t>Try This at Home</a:t>
            </a:r>
          </a:p>
          <a:p>
            <a:r>
              <a:rPr lang="en-US" sz="1467" dirty="0">
                <a:latin typeface="+mj-lt"/>
              </a:rPr>
              <a:t>Ask your child how having</a:t>
            </a:r>
          </a:p>
          <a:p>
            <a:r>
              <a:rPr lang="en-US" sz="1467" dirty="0">
                <a:latin typeface="+mj-lt"/>
              </a:rPr>
              <a:t>empathy can help them know</a:t>
            </a:r>
          </a:p>
          <a:p>
            <a:r>
              <a:rPr lang="en-US" sz="1467" dirty="0">
                <a:latin typeface="+mj-lt"/>
              </a:rPr>
              <a:t>how to be kind.</a:t>
            </a:r>
          </a:p>
        </p:txBody>
      </p:sp>
    </p:spTree>
    <p:extLst>
      <p:ext uri="{BB962C8B-B14F-4D97-AF65-F5344CB8AC3E}">
        <p14:creationId xmlns:p14="http://schemas.microsoft.com/office/powerpoint/2010/main" val="377943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290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2</cp:revision>
  <dcterms:created xsi:type="dcterms:W3CDTF">2025-01-28T21:01:04Z</dcterms:created>
  <dcterms:modified xsi:type="dcterms:W3CDTF">2025-01-28T21:05:51Z</dcterms:modified>
</cp:coreProperties>
</file>